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144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01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771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999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91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666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4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41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518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482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00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762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7FA9C-6390-438F-A3C2-79D9ED26F64D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1C321-2DE1-4B33-ACFA-047D353BF8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50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msdn.microsoft.com/de-de/library/vstudio/bb399182(v=vs.100).asp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Kuchenbasar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Abschlußprojekt</a:t>
            </a:r>
            <a:r>
              <a:rPr lang="de-DE" dirty="0" smtClean="0"/>
              <a:t> von Bernd Schubert</a:t>
            </a:r>
          </a:p>
          <a:p>
            <a:r>
              <a:rPr lang="de-DE" dirty="0" err="1" smtClean="0"/>
              <a:t>Alfatraining</a:t>
            </a:r>
            <a:r>
              <a:rPr lang="de-DE" dirty="0" smtClean="0"/>
              <a:t> Rostock</a:t>
            </a:r>
          </a:p>
          <a:p>
            <a:r>
              <a:rPr lang="de-DE" dirty="0" smtClean="0"/>
              <a:t>Modul C++ / Visual Programmierung mit </a:t>
            </a:r>
            <a:r>
              <a:rPr lang="de-DE" dirty="0" err="1" smtClean="0"/>
              <a:t>DotNet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049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79508" y="377660"/>
            <a:ext cx="8364195" cy="42780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b="1" dirty="0"/>
              <a:t>Aufgabenstellung</a:t>
            </a:r>
          </a:p>
          <a:p>
            <a:endParaRPr lang="de-DE" sz="1600" b="1" dirty="0"/>
          </a:p>
          <a:p>
            <a:r>
              <a:rPr lang="de-DE" sz="1600" dirty="0"/>
              <a:t>Erstellt werden soll ein C++ Programm mit </a:t>
            </a:r>
            <a:r>
              <a:rPr lang="de-DE" sz="1600" dirty="0" err="1"/>
              <a:t>DotNet</a:t>
            </a:r>
            <a:r>
              <a:rPr lang="de-DE" sz="1600" dirty="0"/>
              <a:t> Windows Forms </a:t>
            </a:r>
          </a:p>
          <a:p>
            <a:r>
              <a:rPr lang="de-DE" sz="1600" dirty="0"/>
              <a:t>zur Verwaltung eines kleinen Kuchenbasars.</a:t>
            </a:r>
          </a:p>
          <a:p>
            <a:endParaRPr lang="de-DE" sz="1600" dirty="0"/>
          </a:p>
          <a:p>
            <a:r>
              <a:rPr lang="de-DE" sz="1600" dirty="0"/>
              <a:t>Datenbasis ist eine Access Datenbank mit im Wesentlichen 2 Basistabellen (KUCHEN und KUNDEN)</a:t>
            </a:r>
          </a:p>
          <a:p>
            <a:r>
              <a:rPr lang="de-DE" sz="1600" dirty="0"/>
              <a:t>sowie einer M:N Beziehung (BESTELLUNG). </a:t>
            </a:r>
          </a:p>
          <a:p>
            <a:endParaRPr lang="de-DE" sz="1600" dirty="0"/>
          </a:p>
          <a:p>
            <a:r>
              <a:rPr lang="de-DE" sz="1600" dirty="0"/>
              <a:t>Das Programm soll die Möglichkeit bieten, in allen 3 Tabellen Zeilen zu verwalten </a:t>
            </a:r>
          </a:p>
          <a:p>
            <a:r>
              <a:rPr lang="de-DE" sz="1600" dirty="0"/>
              <a:t>(Anzeigen, Neu hinzufügen, Verändern, Löschen).</a:t>
            </a:r>
          </a:p>
          <a:p>
            <a:endParaRPr lang="de-DE" sz="1600" dirty="0"/>
          </a:p>
          <a:p>
            <a:r>
              <a:rPr lang="de-DE" sz="1600" dirty="0"/>
              <a:t>Wichtig wäre, </a:t>
            </a:r>
            <a:r>
              <a:rPr lang="de-DE" sz="1600" dirty="0" err="1"/>
              <a:t>daß</a:t>
            </a:r>
            <a:r>
              <a:rPr lang="de-DE" sz="1600" dirty="0"/>
              <a:t> zum aktuellen Zeitpunkt nur das bestellt werden kann, was auch noch da ist</a:t>
            </a:r>
          </a:p>
          <a:p>
            <a:r>
              <a:rPr lang="de-DE" sz="1600" dirty="0"/>
              <a:t>(Stücke vom Kuchen, die bereits andere Kunden gekauft haben, sind eben weg).</a:t>
            </a:r>
          </a:p>
          <a:p>
            <a:endParaRPr lang="de-DE" sz="1600" dirty="0"/>
          </a:p>
          <a:p>
            <a:r>
              <a:rPr lang="de-DE" sz="1600" dirty="0"/>
              <a:t>Möglich wäre eine Kundenliste (wer hat was alles bestellt?) oder eine Kuchenliste (welche Kunden haben ein bestimmten Kuchen bestellt?). Eine Unterscheidung in „Bestellt“ und „Gekauft“ wäre denkbar. </a:t>
            </a:r>
          </a:p>
        </p:txBody>
      </p:sp>
    </p:spTree>
    <p:extLst>
      <p:ext uri="{BB962C8B-B14F-4D97-AF65-F5344CB8AC3E}">
        <p14:creationId xmlns:p14="http://schemas.microsoft.com/office/powerpoint/2010/main" val="302270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79508" y="377659"/>
            <a:ext cx="8364195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b="1" dirty="0"/>
              <a:t>Warum nur so ein kleines relationales Modell?</a:t>
            </a:r>
          </a:p>
          <a:p>
            <a:endParaRPr lang="de-DE" sz="1600" b="1" dirty="0"/>
          </a:p>
          <a:p>
            <a:r>
              <a:rPr lang="de-DE" sz="1600" dirty="0"/>
              <a:t>Die Datenbank-Modellierung ist nicht Hauptgegenstand dieses Projekts. Die Attribute </a:t>
            </a:r>
          </a:p>
          <a:p>
            <a:r>
              <a:rPr lang="de-DE" sz="1600" dirty="0"/>
              <a:t>der Tabellen und eventuell weitere relationale Zerlegungen ergeben sich im Laufe der hauptsächlich agilen Projektentwicklung.</a:t>
            </a:r>
          </a:p>
          <a:p>
            <a:endParaRPr lang="de-DE" sz="1600" dirty="0"/>
          </a:p>
          <a:p>
            <a:r>
              <a:rPr lang="de-DE" sz="1600" dirty="0"/>
              <a:t>Mit dem vorhandenen Kenntnisstand (Windows Forms Template und einfache visuelle </a:t>
            </a:r>
          </a:p>
          <a:p>
            <a:r>
              <a:rPr lang="de-DE" sz="1600" dirty="0"/>
              <a:t>Komponenten) lassen sich möglicherweise kaum „ultraschicke“ Designs realisieren bzw. </a:t>
            </a:r>
          </a:p>
          <a:p>
            <a:r>
              <a:rPr lang="de-DE" sz="1600" dirty="0"/>
              <a:t>in der Beziehung verlasse ich mich in späteren Firmen und Projekten auf den erprobten </a:t>
            </a:r>
          </a:p>
          <a:p>
            <a:r>
              <a:rPr lang="de-DE" sz="1600" dirty="0"/>
              <a:t>und gewohnten Stil.</a:t>
            </a:r>
          </a:p>
          <a:p>
            <a:endParaRPr lang="de-DE" sz="1600" dirty="0"/>
          </a:p>
          <a:p>
            <a:r>
              <a:rPr lang="de-DE" sz="1600" dirty="0"/>
              <a:t>Wichtig wäre mir nur, generell die Funktionsprinzipien über die Eingabemaske (Form) heraus zu finden (wie Anzeige, Neu hinzufügen, Verändern, Löschen). Und so stelle ich mir diese einzelnen Projektphasen vor:</a:t>
            </a:r>
          </a:p>
        </p:txBody>
      </p:sp>
    </p:spTree>
    <p:extLst>
      <p:ext uri="{BB962C8B-B14F-4D97-AF65-F5344CB8AC3E}">
        <p14:creationId xmlns:p14="http://schemas.microsoft.com/office/powerpoint/2010/main" val="101004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79508" y="377658"/>
            <a:ext cx="8364195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b="1" dirty="0"/>
              <a:t>Projektphasen:</a:t>
            </a:r>
          </a:p>
          <a:p>
            <a:endParaRPr lang="de-DE" sz="1600" b="1" dirty="0"/>
          </a:p>
          <a:p>
            <a:pPr marL="285730" indent="-285730">
              <a:buFontTx/>
              <a:buChar char="-"/>
            </a:pPr>
            <a:r>
              <a:rPr lang="de-DE" sz="1600" dirty="0"/>
              <a:t>Ausprobieren der Funktionsprinzipien über die Eingabemaske (Form) </a:t>
            </a:r>
          </a:p>
          <a:p>
            <a:r>
              <a:rPr lang="de-DE" sz="1600" dirty="0"/>
              <a:t>      (wie Anzeige, Neu hinzufügen, Verändern, Löschen)</a:t>
            </a:r>
          </a:p>
          <a:p>
            <a:r>
              <a:rPr lang="de-DE" sz="1600" dirty="0"/>
              <a:t>      Hierzu könnte die Datenbasis durchaus noch aus einfachen (CSV-) Dateien bestehen</a:t>
            </a:r>
          </a:p>
          <a:p>
            <a:pPr marL="285730" indent="-285730">
              <a:buFontTx/>
              <a:buChar char="-"/>
            </a:pPr>
            <a:r>
              <a:rPr lang="de-DE" sz="1600" dirty="0"/>
              <a:t>Erstellen der Access-Datenbank und Einbindung in das Programm</a:t>
            </a:r>
          </a:p>
          <a:p>
            <a:pPr marL="285730" indent="-285730">
              <a:buFontTx/>
              <a:buChar char="-"/>
            </a:pPr>
            <a:r>
              <a:rPr lang="de-DE" sz="1600" dirty="0"/>
              <a:t>Schrittweise Erweiterung des Programms z.B. um die Berichte</a:t>
            </a:r>
          </a:p>
          <a:p>
            <a:pPr marL="285730" indent="-285730">
              <a:buFontTx/>
              <a:buChar char="-"/>
            </a:pPr>
            <a:r>
              <a:rPr lang="de-DE" sz="1600" dirty="0"/>
              <a:t>Ein großer zeitlicher Faktor wird sicherlich das Testen und die Fehlersuche sein</a:t>
            </a:r>
          </a:p>
          <a:p>
            <a:pPr marL="285730" indent="-285730">
              <a:buFontTx/>
              <a:buChar char="-"/>
            </a:pPr>
            <a:r>
              <a:rPr lang="de-DE" sz="1600" dirty="0"/>
              <a:t>Wenn noch Zeit bleibt, ist folgende Erweiterung „</a:t>
            </a:r>
            <a:r>
              <a:rPr lang="de-DE" sz="1600" dirty="0" err="1"/>
              <a:t>ertäumt</a:t>
            </a:r>
            <a:r>
              <a:rPr lang="de-DE" sz="1600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20993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79508" y="377656"/>
            <a:ext cx="8364195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b="1" dirty="0"/>
              <a:t>Erweiterung:</a:t>
            </a:r>
          </a:p>
          <a:p>
            <a:endParaRPr lang="de-DE" sz="1600" b="1" dirty="0"/>
          </a:p>
          <a:p>
            <a:r>
              <a:rPr lang="de-DE" sz="1600" dirty="0"/>
              <a:t>Möglicherweise könnte man am Ende auch einmal statt Access als Datenbankserver</a:t>
            </a:r>
          </a:p>
          <a:p>
            <a:r>
              <a:rPr lang="de-DE" sz="1600" dirty="0"/>
              <a:t>MS SQL-Server benutzen – so lautet die Vision vom modularen Programmentwurf</a:t>
            </a:r>
            <a:r>
              <a:rPr lang="de-DE" sz="1600" dirty="0" smtClean="0"/>
              <a:t>…</a:t>
            </a:r>
          </a:p>
          <a:p>
            <a:endParaRPr lang="de-DE" sz="1600" dirty="0"/>
          </a:p>
          <a:p>
            <a:r>
              <a:rPr lang="de-DE" sz="1600" b="1" dirty="0" smtClean="0"/>
              <a:t>Als weitere Erweiterung </a:t>
            </a:r>
            <a:r>
              <a:rPr lang="de-DE" sz="1600" dirty="0" smtClean="0"/>
              <a:t>könnte man mal anhand des Microsoft </a:t>
            </a:r>
            <a:r>
              <a:rPr lang="de-DE" sz="1600" dirty="0" err="1" smtClean="0"/>
              <a:t>Entity</a:t>
            </a:r>
            <a:r>
              <a:rPr lang="de-DE" sz="1600" dirty="0" smtClean="0"/>
              <a:t> Framework Beispiels</a:t>
            </a:r>
          </a:p>
          <a:p>
            <a:endParaRPr lang="de-DE" sz="1600" dirty="0" smtClean="0"/>
          </a:p>
          <a:p>
            <a:r>
              <a:rPr lang="de-DE" sz="1600" dirty="0">
                <a:hlinkClick r:id="rId2"/>
              </a:rPr>
              <a:t>http://msdn.microsoft.com/de-de/library/vstudio/bb399182(v=vs.100).</a:t>
            </a:r>
            <a:r>
              <a:rPr lang="de-DE" sz="1600" dirty="0" smtClean="0">
                <a:hlinkClick r:id="rId2"/>
              </a:rPr>
              <a:t>aspx</a:t>
            </a:r>
            <a:endParaRPr lang="de-DE" sz="1600" dirty="0" smtClean="0"/>
          </a:p>
          <a:p>
            <a:endParaRPr lang="de-DE" sz="1600" dirty="0"/>
          </a:p>
          <a:p>
            <a:r>
              <a:rPr lang="de-DE" sz="1600" dirty="0" smtClean="0"/>
              <a:t>alle Schritte nachvollziehen, es entsteht ein C# Programm (</a:t>
            </a:r>
            <a:r>
              <a:rPr lang="de-DE" sz="1600" smtClean="0"/>
              <a:t>hoffentlich?).</a:t>
            </a:r>
            <a:endParaRPr lang="de-DE" sz="1600" dirty="0" smtClean="0"/>
          </a:p>
          <a:p>
            <a:endParaRPr lang="de-DE" sz="1600" dirty="0"/>
          </a:p>
          <a:p>
            <a:r>
              <a:rPr lang="de-DE" sz="1600" dirty="0" smtClean="0"/>
              <a:t>Hier warten zwei Aufgaben: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Umwandeln des C# Programms in C++ (ist das möglich?)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Vergleich mit der eigenen Kuchenbasar-Anwendung und </a:t>
            </a:r>
            <a:r>
              <a:rPr lang="de-DE" sz="1600" dirty="0" err="1" smtClean="0"/>
              <a:t>Schlußfolgerungen</a:t>
            </a:r>
            <a:r>
              <a:rPr lang="de-DE" sz="1600" dirty="0" smtClean="0"/>
              <a:t> ziehen </a:t>
            </a:r>
            <a:r>
              <a:rPr lang="de-DE" sz="1600" dirty="0" smtClean="0">
                <a:sym typeface="Wingdings" panose="05000000000000000000" pitchFamily="2" charset="2"/>
              </a:rPr>
              <a:t>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54011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422</Words>
  <Application>Microsoft Office PowerPoint</Application>
  <PresentationFormat>Bildschirmpräsentation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Kuchenbasar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Festival</dc:title>
  <dc:creator>Alfa</dc:creator>
  <cp:lastModifiedBy>Alfa</cp:lastModifiedBy>
  <cp:revision>82</cp:revision>
  <dcterms:created xsi:type="dcterms:W3CDTF">2014-10-07T06:50:27Z</dcterms:created>
  <dcterms:modified xsi:type="dcterms:W3CDTF">2014-11-20T09:32:36Z</dcterms:modified>
</cp:coreProperties>
</file>